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notesSlides/notesSlide7.xml" ContentType="application/vnd.openxmlformats-officedocument.presentationml.notesSlide+xml"/>
  <Override PartName="/ppt/media/image8.jpeg" ContentType="image/jpeg"/>
  <Override PartName="/ppt/media/image9.jpeg" ContentType="image/jpeg"/>
  <Override PartName="/ppt/media/image10.jpeg" ContentType="image/jpeg"/>
  <Override PartName="/ppt/notesSlides/notesSlide8.xml" ContentType="application/vnd.openxmlformats-officedocument.presentationml.notesSlide+xml"/>
  <Override PartName="/ppt/media/image11.jpeg" ContentType="image/jpeg"/>
  <Override PartName="/ppt/notesSlides/notesSlide9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A399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A399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A399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A399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A399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A399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A399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A399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A399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2A3990"/>
        </a:fontRef>
        <a:srgbClr val="2A39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D5"/>
          </a:solidFill>
        </a:fill>
      </a:tcStyle>
    </a:wholeTbl>
    <a:band2H>
      <a:tcTxStyle b="def" i="def"/>
      <a:tcStyle>
        <a:tcBdr/>
        <a:fill>
          <a:solidFill>
            <a:srgbClr val="E7E7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2A3990"/>
        </a:fontRef>
        <a:srgbClr val="2A39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CBCF"/>
          </a:solidFill>
        </a:fill>
      </a:tcStyle>
    </a:wholeTbl>
    <a:band2H>
      <a:tcTxStyle b="def" i="def"/>
      <a:tcStyle>
        <a:tcBdr/>
        <a:fill>
          <a:solidFill>
            <a:srgbClr val="EFE7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A3990"/>
        </a:fontRef>
        <a:srgbClr val="2A39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ED"/>
          </a:solidFill>
        </a:fill>
      </a:tcStyle>
    </a:wholeTbl>
    <a:band2H>
      <a:tcTxStyle b="def" i="def"/>
      <a:tcStyle>
        <a:tcBdr/>
        <a:fill>
          <a:solidFill>
            <a:srgbClr val="EBEE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A3990"/>
        </a:fontRef>
        <a:srgbClr val="2A39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E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A3990"/>
        </a:fontRef>
        <a:srgbClr val="2A39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A3990"/>
              </a:solidFill>
              <a:prstDash val="solid"/>
              <a:round/>
            </a:ln>
          </a:top>
          <a:bottom>
            <a:ln w="25400" cap="flat">
              <a:solidFill>
                <a:srgbClr val="2A39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A3990"/>
              </a:solidFill>
              <a:prstDash val="solid"/>
              <a:round/>
            </a:ln>
          </a:top>
          <a:bottom>
            <a:ln w="25400" cap="flat">
              <a:solidFill>
                <a:srgbClr val="2A39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A3990"/>
        </a:fontRef>
        <a:srgbClr val="2A39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DB"/>
          </a:solidFill>
        </a:fill>
      </a:tcStyle>
    </a:wholeTbl>
    <a:band2H>
      <a:tcTxStyle b="def" i="def"/>
      <a:tcStyle>
        <a:tcBdr/>
        <a:fill>
          <a:solidFill>
            <a:srgbClr val="E7E7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A39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A39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A399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A3990"/>
        </a:fontRef>
        <a:srgbClr val="2A3990"/>
      </a:tcTxStyle>
      <a:tcStyle>
        <a:tcBdr>
          <a:left>
            <a:ln w="12700" cap="flat">
              <a:solidFill>
                <a:srgbClr val="2A3990"/>
              </a:solidFill>
              <a:prstDash val="solid"/>
              <a:round/>
            </a:ln>
          </a:left>
          <a:right>
            <a:ln w="12700" cap="flat">
              <a:solidFill>
                <a:srgbClr val="2A3990"/>
              </a:solidFill>
              <a:prstDash val="solid"/>
              <a:round/>
            </a:ln>
          </a:right>
          <a:top>
            <a:ln w="12700" cap="flat">
              <a:solidFill>
                <a:srgbClr val="2A3990"/>
              </a:solidFill>
              <a:prstDash val="solid"/>
              <a:round/>
            </a:ln>
          </a:top>
          <a:bottom>
            <a:ln w="12700" cap="flat">
              <a:solidFill>
                <a:srgbClr val="2A3990"/>
              </a:solidFill>
              <a:prstDash val="solid"/>
              <a:round/>
            </a:ln>
          </a:bottom>
          <a:insideH>
            <a:ln w="12700" cap="flat">
              <a:solidFill>
                <a:srgbClr val="2A3990"/>
              </a:solidFill>
              <a:prstDash val="solid"/>
              <a:round/>
            </a:ln>
          </a:insideH>
          <a:insideV>
            <a:ln w="12700" cap="flat">
              <a:solidFill>
                <a:srgbClr val="2A3990"/>
              </a:solidFill>
              <a:prstDash val="solid"/>
              <a:round/>
            </a:ln>
          </a:insideV>
        </a:tcBdr>
        <a:fill>
          <a:solidFill>
            <a:srgbClr val="2A399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A3990"/>
        </a:fontRef>
        <a:srgbClr val="2A3990"/>
      </a:tcTxStyle>
      <a:tcStyle>
        <a:tcBdr>
          <a:left>
            <a:ln w="12700" cap="flat">
              <a:solidFill>
                <a:srgbClr val="2A3990"/>
              </a:solidFill>
              <a:prstDash val="solid"/>
              <a:round/>
            </a:ln>
          </a:left>
          <a:right>
            <a:ln w="12700" cap="flat">
              <a:solidFill>
                <a:srgbClr val="2A3990"/>
              </a:solidFill>
              <a:prstDash val="solid"/>
              <a:round/>
            </a:ln>
          </a:right>
          <a:top>
            <a:ln w="12700" cap="flat">
              <a:solidFill>
                <a:srgbClr val="2A3990"/>
              </a:solidFill>
              <a:prstDash val="solid"/>
              <a:round/>
            </a:ln>
          </a:top>
          <a:bottom>
            <a:ln w="12700" cap="flat">
              <a:solidFill>
                <a:srgbClr val="2A3990"/>
              </a:solidFill>
              <a:prstDash val="solid"/>
              <a:round/>
            </a:ln>
          </a:bottom>
          <a:insideH>
            <a:ln w="12700" cap="flat">
              <a:solidFill>
                <a:srgbClr val="2A3990"/>
              </a:solidFill>
              <a:prstDash val="solid"/>
              <a:round/>
            </a:ln>
          </a:insideH>
          <a:insideV>
            <a:ln w="12700" cap="flat">
              <a:solidFill>
                <a:srgbClr val="2A3990"/>
              </a:solidFill>
              <a:prstDash val="solid"/>
              <a:round/>
            </a:ln>
          </a:insideV>
        </a:tcBdr>
        <a:fill>
          <a:solidFill>
            <a:srgbClr val="2A3990">
              <a:alpha val="20000"/>
            </a:srgbClr>
          </a:solidFill>
        </a:fill>
      </a:tcStyle>
    </a:firstCol>
    <a:lastRow>
      <a:tcTxStyle b="on" i="off">
        <a:fontRef idx="minor">
          <a:srgbClr val="2A3990"/>
        </a:fontRef>
        <a:srgbClr val="2A3990"/>
      </a:tcTxStyle>
      <a:tcStyle>
        <a:tcBdr>
          <a:left>
            <a:ln w="12700" cap="flat">
              <a:solidFill>
                <a:srgbClr val="2A3990"/>
              </a:solidFill>
              <a:prstDash val="solid"/>
              <a:round/>
            </a:ln>
          </a:left>
          <a:right>
            <a:ln w="12700" cap="flat">
              <a:solidFill>
                <a:srgbClr val="2A3990"/>
              </a:solidFill>
              <a:prstDash val="solid"/>
              <a:round/>
            </a:ln>
          </a:right>
          <a:top>
            <a:ln w="50800" cap="flat">
              <a:solidFill>
                <a:srgbClr val="2A3990"/>
              </a:solidFill>
              <a:prstDash val="solid"/>
              <a:round/>
            </a:ln>
          </a:top>
          <a:bottom>
            <a:ln w="12700" cap="flat">
              <a:solidFill>
                <a:srgbClr val="2A3990"/>
              </a:solidFill>
              <a:prstDash val="solid"/>
              <a:round/>
            </a:ln>
          </a:bottom>
          <a:insideH>
            <a:ln w="12700" cap="flat">
              <a:solidFill>
                <a:srgbClr val="2A3990"/>
              </a:solidFill>
              <a:prstDash val="solid"/>
              <a:round/>
            </a:ln>
          </a:insideH>
          <a:insideV>
            <a:ln w="12700" cap="flat">
              <a:solidFill>
                <a:srgbClr val="2A399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2A3990"/>
        </a:fontRef>
        <a:srgbClr val="2A3990"/>
      </a:tcTxStyle>
      <a:tcStyle>
        <a:tcBdr>
          <a:left>
            <a:ln w="12700" cap="flat">
              <a:solidFill>
                <a:srgbClr val="2A3990"/>
              </a:solidFill>
              <a:prstDash val="solid"/>
              <a:round/>
            </a:ln>
          </a:left>
          <a:right>
            <a:ln w="12700" cap="flat">
              <a:solidFill>
                <a:srgbClr val="2A3990"/>
              </a:solidFill>
              <a:prstDash val="solid"/>
              <a:round/>
            </a:ln>
          </a:right>
          <a:top>
            <a:ln w="12700" cap="flat">
              <a:solidFill>
                <a:srgbClr val="2A3990"/>
              </a:solidFill>
              <a:prstDash val="solid"/>
              <a:round/>
            </a:ln>
          </a:top>
          <a:bottom>
            <a:ln w="25400" cap="flat">
              <a:solidFill>
                <a:srgbClr val="2A3990"/>
              </a:solidFill>
              <a:prstDash val="solid"/>
              <a:round/>
            </a:ln>
          </a:bottom>
          <a:insideH>
            <a:ln w="12700" cap="flat">
              <a:solidFill>
                <a:srgbClr val="2A3990"/>
              </a:solidFill>
              <a:prstDash val="solid"/>
              <a:round/>
            </a:ln>
          </a:insideH>
          <a:insideV>
            <a:ln w="12700" cap="flat">
              <a:solidFill>
                <a:srgbClr val="2A399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indent="158750">
              <a:defRPr sz="1100"/>
            </a:lvl1pPr>
          </a:lstStyle>
          <a:p>
            <a:pPr/>
            <a:r>
              <a:t>Thiago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Thiago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Thiago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Thiago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indent="158750">
              <a:defRPr sz="1100"/>
            </a:lvl1pPr>
          </a:lstStyle>
          <a:p>
            <a:pPr/>
            <a:r>
              <a:t>Hao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Vincent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Joe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hape 2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Joe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Joe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">
    <p:bg>
      <p:bgPr>
        <a:solidFill>
          <a:srgbClr val="2A39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Shape 10"/>
          <p:cNvGrpSpPr/>
          <p:nvPr/>
        </p:nvGrpSpPr>
        <p:grpSpPr>
          <a:xfrm>
            <a:off x="6098378" y="4"/>
            <a:ext cx="3045626" cy="2030572"/>
            <a:chOff x="0" y="0"/>
            <a:chExt cx="3045625" cy="2030570"/>
          </a:xfrm>
        </p:grpSpPr>
        <p:sp>
          <p:nvSpPr>
            <p:cNvPr id="17" name="Shape 11"/>
            <p:cNvSpPr/>
            <p:nvPr/>
          </p:nvSpPr>
          <p:spPr>
            <a:xfrm>
              <a:off x="2030424" y="10"/>
              <a:ext cx="1015201" cy="101520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" name="Shape 12"/>
            <p:cNvSpPr/>
            <p:nvPr/>
          </p:nvSpPr>
          <p:spPr>
            <a:xfrm flipH="1">
              <a:off x="1015084" y="-1"/>
              <a:ext cx="1015202" cy="1015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" name="Shape 13"/>
            <p:cNvSpPr/>
            <p:nvPr/>
          </p:nvSpPr>
          <p:spPr>
            <a:xfrm flipH="1" rot="10800000">
              <a:off x="1015209" y="102"/>
              <a:ext cx="1015201" cy="101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" name="Shape 14"/>
            <p:cNvSpPr/>
            <p:nvPr/>
          </p:nvSpPr>
          <p:spPr>
            <a:xfrm rot="10800000">
              <a:off x="-1" y="92"/>
              <a:ext cx="1015202" cy="101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" name="Shape 15"/>
            <p:cNvSpPr/>
            <p:nvPr/>
          </p:nvSpPr>
          <p:spPr>
            <a:xfrm rot="10800000">
              <a:off x="2030410" y="1015370"/>
              <a:ext cx="1015202" cy="101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3" name="Title Text"/>
          <p:cNvSpPr txBox="1"/>
          <p:nvPr>
            <p:ph type="title"/>
          </p:nvPr>
        </p:nvSpPr>
        <p:spPr>
          <a:xfrm>
            <a:off x="598100" y="1775222"/>
            <a:ext cx="8222100" cy="838801"/>
          </a:xfrm>
          <a:prstGeom prst="rect">
            <a:avLst/>
          </a:prstGeom>
        </p:spPr>
        <p:txBody>
          <a:bodyPr anchor="b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598088" y="2715912"/>
            <a:ext cx="8222100" cy="432901"/>
          </a:xfrm>
          <a:prstGeom prst="rect">
            <a:avLst/>
          </a:prstGeom>
        </p:spPr>
        <p:txBody>
          <a:bodyPr/>
          <a:lstStyle>
            <a:lvl1pPr marL="342900" indent="-228600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342900" indent="254000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342900" indent="711200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342900" indent="1168400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342900" indent="1625600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Section header">
    <p:bg>
      <p:bgPr>
        <a:solidFill>
          <a:srgbClr val="2A39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Shape 30"/>
          <p:cNvGrpSpPr/>
          <p:nvPr/>
        </p:nvGrpSpPr>
        <p:grpSpPr>
          <a:xfrm>
            <a:off x="6098374" y="-3"/>
            <a:ext cx="3045634" cy="2030586"/>
            <a:chOff x="0" y="-1"/>
            <a:chExt cx="3045632" cy="2030584"/>
          </a:xfrm>
        </p:grpSpPr>
        <p:sp>
          <p:nvSpPr>
            <p:cNvPr id="124" name="Shape 31"/>
            <p:cNvSpPr/>
            <p:nvPr/>
          </p:nvSpPr>
          <p:spPr>
            <a:xfrm>
              <a:off x="2030427" y="8"/>
              <a:ext cx="1015206" cy="101521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5" name="Shape 32"/>
            <p:cNvSpPr/>
            <p:nvPr/>
          </p:nvSpPr>
          <p:spPr>
            <a:xfrm flipH="1">
              <a:off x="1015086" y="-2"/>
              <a:ext cx="1015208" cy="1015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6" name="Shape 33"/>
            <p:cNvSpPr/>
            <p:nvPr/>
          </p:nvSpPr>
          <p:spPr>
            <a:xfrm flipH="1" rot="10800000">
              <a:off x="1015211" y="103"/>
              <a:ext cx="1015207" cy="1015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7" name="Shape 34"/>
            <p:cNvSpPr/>
            <p:nvPr/>
          </p:nvSpPr>
          <p:spPr>
            <a:xfrm rot="10800000">
              <a:off x="-1" y="93"/>
              <a:ext cx="1015209" cy="1015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" name="Shape 35"/>
            <p:cNvSpPr/>
            <p:nvPr/>
          </p:nvSpPr>
          <p:spPr>
            <a:xfrm rot="10800000">
              <a:off x="2030413" y="1015373"/>
              <a:ext cx="1015209" cy="1015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30" name="Title Text"/>
          <p:cNvSpPr txBox="1"/>
          <p:nvPr>
            <p:ph type="title"/>
          </p:nvPr>
        </p:nvSpPr>
        <p:spPr>
          <a:xfrm>
            <a:off x="598100" y="2152344"/>
            <a:ext cx="8222100" cy="838803"/>
          </a:xfrm>
          <a:prstGeom prst="rect">
            <a:avLst/>
          </a:prstGeom>
        </p:spPr>
        <p:txBody>
          <a:bodyPr anchor="ctr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half" idx="1"/>
          </p:nvPr>
        </p:nvSpPr>
        <p:spPr>
          <a:xfrm>
            <a:off x="311699" y="1229975"/>
            <a:ext cx="3999902" cy="3339001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hape 41"/>
          <p:cNvSpPr txBox="1"/>
          <p:nvPr>
            <p:ph type="body" sz="half" idx="13"/>
          </p:nvPr>
        </p:nvSpPr>
        <p:spPr>
          <a:xfrm>
            <a:off x="4832399" y="1229974"/>
            <a:ext cx="3999902" cy="3339002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311699" y="1465804"/>
            <a:ext cx="2808001" cy="3103200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AIN_POINT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Shape 51"/>
          <p:cNvGrpSpPr/>
          <p:nvPr/>
        </p:nvGrpSpPr>
        <p:grpSpPr>
          <a:xfrm>
            <a:off x="6098378" y="4"/>
            <a:ext cx="3045626" cy="2030572"/>
            <a:chOff x="0" y="0"/>
            <a:chExt cx="3045625" cy="2030570"/>
          </a:xfrm>
        </p:grpSpPr>
        <p:sp>
          <p:nvSpPr>
            <p:cNvPr id="68" name="Shape 52"/>
            <p:cNvSpPr/>
            <p:nvPr/>
          </p:nvSpPr>
          <p:spPr>
            <a:xfrm>
              <a:off x="2030424" y="10"/>
              <a:ext cx="1015201" cy="101520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9" name="Shape 53"/>
            <p:cNvSpPr/>
            <p:nvPr/>
          </p:nvSpPr>
          <p:spPr>
            <a:xfrm flipH="1">
              <a:off x="1015084" y="-1"/>
              <a:ext cx="1015202" cy="1015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0" name="Shape 54"/>
            <p:cNvSpPr/>
            <p:nvPr/>
          </p:nvSpPr>
          <p:spPr>
            <a:xfrm flipH="1" rot="10800000">
              <a:off x="1015209" y="102"/>
              <a:ext cx="1015201" cy="101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1" name="Shape 55"/>
            <p:cNvSpPr/>
            <p:nvPr/>
          </p:nvSpPr>
          <p:spPr>
            <a:xfrm rot="10800000">
              <a:off x="-1" y="92"/>
              <a:ext cx="1015202" cy="101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2" name="Shape 56"/>
            <p:cNvSpPr/>
            <p:nvPr/>
          </p:nvSpPr>
          <p:spPr>
            <a:xfrm rot="10800000">
              <a:off x="2030410" y="1015370"/>
              <a:ext cx="1015202" cy="101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4" name="Title Text"/>
          <p:cNvSpPr txBox="1"/>
          <p:nvPr>
            <p:ph type="title"/>
          </p:nvPr>
        </p:nvSpPr>
        <p:spPr>
          <a:xfrm>
            <a:off x="490250" y="526349"/>
            <a:ext cx="5618701" cy="4090801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60"/>
          <p:cNvSpPr/>
          <p:nvPr/>
        </p:nvSpPr>
        <p:spPr>
          <a:xfrm>
            <a:off x="4572000" y="-175"/>
            <a:ext cx="4572000" cy="5143501"/>
          </a:xfrm>
          <a:prstGeom prst="rect">
            <a:avLst/>
          </a:prstGeom>
          <a:solidFill>
            <a:srgbClr val="2A399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3" name="Shape 61"/>
          <p:cNvSpPr/>
          <p:nvPr/>
        </p:nvSpPr>
        <p:spPr>
          <a:xfrm>
            <a:off x="5029675" y="4495500"/>
            <a:ext cx="468301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4" name="Title Text"/>
          <p:cNvSpPr txBox="1"/>
          <p:nvPr>
            <p:ph type="title"/>
          </p:nvPr>
        </p:nvSpPr>
        <p:spPr>
          <a:xfrm>
            <a:off x="265500" y="1151099"/>
            <a:ext cx="4045200" cy="1564502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265500" y="2769000"/>
            <a:ext cx="4045200" cy="12693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64"/>
          <p:cNvSpPr txBox="1"/>
          <p:nvPr>
            <p:ph type="body" sz="half" idx="13"/>
          </p:nvPr>
        </p:nvSpPr>
        <p:spPr>
          <a:xfrm>
            <a:off x="4939500" y="724199"/>
            <a:ext cx="3837000" cy="3695101"/>
          </a:xfrm>
          <a:prstGeom prst="rect">
            <a:avLst/>
          </a:prstGeom>
        </p:spPr>
        <p:txBody>
          <a:bodyPr anchor="ctr"/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ody Level One…"/>
          <p:cNvSpPr txBox="1"/>
          <p:nvPr>
            <p:ph type="body" sz="quarter" idx="1"/>
          </p:nvPr>
        </p:nvSpPr>
        <p:spPr>
          <a:xfrm>
            <a:off x="319499" y="4230575"/>
            <a:ext cx="5998802" cy="5988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IG_NUMBER">
    <p:bg>
      <p:bgPr>
        <a:solidFill>
          <a:srgbClr val="2A39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Shape 70"/>
          <p:cNvGrpSpPr/>
          <p:nvPr/>
        </p:nvGrpSpPr>
        <p:grpSpPr>
          <a:xfrm>
            <a:off x="6098378" y="4"/>
            <a:ext cx="3045626" cy="2030572"/>
            <a:chOff x="0" y="0"/>
            <a:chExt cx="3045625" cy="2030570"/>
          </a:xfrm>
        </p:grpSpPr>
        <p:sp>
          <p:nvSpPr>
            <p:cNvPr id="102" name="Shape 71"/>
            <p:cNvSpPr/>
            <p:nvPr/>
          </p:nvSpPr>
          <p:spPr>
            <a:xfrm>
              <a:off x="2030424" y="10"/>
              <a:ext cx="1015201" cy="101520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" name="Shape 72"/>
            <p:cNvSpPr/>
            <p:nvPr/>
          </p:nvSpPr>
          <p:spPr>
            <a:xfrm flipH="1">
              <a:off x="1015084" y="-1"/>
              <a:ext cx="1015202" cy="1015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" name="Shape 73"/>
            <p:cNvSpPr/>
            <p:nvPr/>
          </p:nvSpPr>
          <p:spPr>
            <a:xfrm flipH="1" rot="10800000">
              <a:off x="1015209" y="102"/>
              <a:ext cx="1015201" cy="101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5" name="Shape 74"/>
            <p:cNvSpPr/>
            <p:nvPr/>
          </p:nvSpPr>
          <p:spPr>
            <a:xfrm rot="10800000">
              <a:off x="-1" y="92"/>
              <a:ext cx="1015202" cy="101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" name="Shape 75"/>
            <p:cNvSpPr/>
            <p:nvPr/>
          </p:nvSpPr>
          <p:spPr>
            <a:xfrm rot="10800000">
              <a:off x="2030410" y="1015370"/>
              <a:ext cx="1015202" cy="101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08" name="Title Text"/>
          <p:cNvSpPr txBox="1"/>
          <p:nvPr>
            <p:ph type="title"/>
          </p:nvPr>
        </p:nvSpPr>
        <p:spPr>
          <a:xfrm>
            <a:off x="311699" y="1256049"/>
            <a:ext cx="8520602" cy="2030702"/>
          </a:xfrm>
          <a:prstGeom prst="rect">
            <a:avLst/>
          </a:prstGeom>
        </p:spPr>
        <p:txBody>
          <a:bodyPr anchor="b"/>
          <a:lstStyle>
            <a:lvl1pPr algn="ctr">
              <a:defRPr sz="12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9" name="Body Level One…"/>
          <p:cNvSpPr txBox="1"/>
          <p:nvPr>
            <p:ph type="body" sz="half" idx="1"/>
          </p:nvPr>
        </p:nvSpPr>
        <p:spPr>
          <a:xfrm>
            <a:off x="311699" y="3369224"/>
            <a:ext cx="8520602" cy="1281901"/>
          </a:xfrm>
          <a:prstGeom prst="rect">
            <a:avLst/>
          </a:prstGeom>
        </p:spPr>
        <p:txBody>
          <a:bodyPr/>
          <a:lstStyle>
            <a:lvl1pPr algn="ctr"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algn="ctr"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algn="ctr"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algn="ctr"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algn="ctr"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hape 29"/>
          <p:cNvGrpSpPr/>
          <p:nvPr/>
        </p:nvGrpSpPr>
        <p:grpSpPr>
          <a:xfrm>
            <a:off x="0" y="3903669"/>
            <a:ext cx="9144000" cy="1239926"/>
            <a:chOff x="0" y="0"/>
            <a:chExt cx="9144000" cy="1239924"/>
          </a:xfrm>
        </p:grpSpPr>
        <p:sp>
          <p:nvSpPr>
            <p:cNvPr id="2" name="Shape 30"/>
            <p:cNvSpPr/>
            <p:nvPr/>
          </p:nvSpPr>
          <p:spPr>
            <a:xfrm>
              <a:off x="8154895" y="0"/>
              <a:ext cx="989101" cy="987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" name="Shape 31"/>
            <p:cNvSpPr/>
            <p:nvPr/>
          </p:nvSpPr>
          <p:spPr>
            <a:xfrm flipH="1">
              <a:off x="6181163" y="0"/>
              <a:ext cx="989101" cy="987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" name="Shape 32"/>
            <p:cNvSpPr/>
            <p:nvPr/>
          </p:nvSpPr>
          <p:spPr>
            <a:xfrm>
              <a:off x="7170274" y="0"/>
              <a:ext cx="989101" cy="9879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" name="Shape 33"/>
            <p:cNvSpPr/>
            <p:nvPr/>
          </p:nvSpPr>
          <p:spPr>
            <a:xfrm rot="10800000">
              <a:off x="8154757" y="12"/>
              <a:ext cx="989101" cy="987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" name="Shape 34"/>
            <p:cNvSpPr/>
            <p:nvPr/>
          </p:nvSpPr>
          <p:spPr>
            <a:xfrm>
              <a:off x="0" y="987925"/>
              <a:ext cx="9144000" cy="252001"/>
            </a:xfrm>
            <a:prstGeom prst="rect">
              <a:avLst/>
            </a:prstGeom>
            <a:solidFill>
              <a:srgbClr val="2A399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8" name="Title Text"/>
          <p:cNvSpPr txBox="1"/>
          <p:nvPr>
            <p:ph type="title"/>
          </p:nvPr>
        </p:nvSpPr>
        <p:spPr>
          <a:xfrm>
            <a:off x="311699" y="410000"/>
            <a:ext cx="8520602" cy="60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311699" y="1229875"/>
            <a:ext cx="8520602" cy="333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/>
          <p:nvPr>
            <p:ph type="sldNum" sz="quarter" idx="2"/>
          </p:nvPr>
        </p:nvSpPr>
        <p:spPr>
          <a:xfrm>
            <a:off x="8672318" y="4680365"/>
            <a:ext cx="336813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Helvetica"/>
        <a:buChar char="●"/>
        <a:tabLst/>
        <a:defRPr b="0" baseline="0" cap="none" i="0" spc="0" strike="noStrike" sz="1800" u="none">
          <a:ln>
            <a:noFill/>
          </a:ln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Helvetica"/>
        <a:buChar char="○"/>
        <a:tabLst/>
        <a:defRPr b="0" baseline="0" cap="none" i="0" spc="0" strike="noStrike" sz="1800" u="none">
          <a:ln>
            <a:noFill/>
          </a:ln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Helvetica"/>
        <a:buChar char="■"/>
        <a:tabLst/>
        <a:defRPr b="0" baseline="0" cap="none" i="0" spc="0" strike="noStrike" sz="1800" u="none">
          <a:ln>
            <a:noFill/>
          </a:ln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Helvetica"/>
        <a:buChar char="●"/>
        <a:tabLst/>
        <a:defRPr b="0" baseline="0" cap="none" i="0" spc="0" strike="noStrike" sz="1800" u="none">
          <a:ln>
            <a:noFill/>
          </a:ln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Helvetica"/>
        <a:buChar char="○"/>
        <a:tabLst/>
        <a:defRPr b="0" baseline="0" cap="none" i="0" spc="0" strike="noStrike" sz="1800" u="none">
          <a:ln>
            <a:noFill/>
          </a:ln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Helvetica"/>
        <a:buChar char="■"/>
        <a:tabLst/>
        <a:defRPr b="0" baseline="0" cap="none" i="0" spc="0" strike="noStrike" sz="1800" u="none">
          <a:ln>
            <a:noFill/>
          </a:ln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Helvetica"/>
        <a:buChar char="●"/>
        <a:tabLst/>
        <a:defRPr b="0" baseline="0" cap="none" i="0" spc="0" strike="noStrike" sz="1800" u="none">
          <a:ln>
            <a:noFill/>
          </a:ln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Helvetica"/>
        <a:buChar char="○"/>
        <a:tabLst/>
        <a:defRPr b="0" baseline="0" cap="none" i="0" spc="0" strike="noStrike" sz="1800" u="none">
          <a:ln>
            <a:noFill/>
          </a:ln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Helvetica"/>
        <a:buChar char="■"/>
        <a:tabLst/>
        <a:defRPr b="0" baseline="0" cap="none" i="0" spc="0" strike="noStrike" sz="1800" u="none">
          <a:ln>
            <a:noFill/>
          </a:ln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eg"/><Relationship Id="rId4" Type="http://schemas.openxmlformats.org/officeDocument/2006/relationships/image" Target="../media/image8.jpeg"/><Relationship Id="rId5" Type="http://schemas.openxmlformats.org/officeDocument/2006/relationships/image" Target="../media/image2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eg"/><Relationship Id="rId4" Type="http://schemas.openxmlformats.org/officeDocument/2006/relationships/image" Target="../media/image8.jpeg"/><Relationship Id="rId5" Type="http://schemas.openxmlformats.org/officeDocument/2006/relationships/image" Target="../media/image2.jpeg"/><Relationship Id="rId6" Type="http://schemas.openxmlformats.org/officeDocument/2006/relationships/image" Target="../media/image11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85"/>
          <p:cNvSpPr txBox="1"/>
          <p:nvPr>
            <p:ph type="ctrTitle"/>
          </p:nvPr>
        </p:nvSpPr>
        <p:spPr>
          <a:xfrm>
            <a:off x="598100" y="1775222"/>
            <a:ext cx="8222099" cy="838800"/>
          </a:xfrm>
          <a:prstGeom prst="rect">
            <a:avLst/>
          </a:prstGeom>
        </p:spPr>
        <p:txBody>
          <a:bodyPr/>
          <a:lstStyle/>
          <a:p>
            <a:pPr/>
            <a:r>
              <a:t>ENSE 470 - Milestone 4</a:t>
            </a:r>
          </a:p>
        </p:txBody>
      </p:sp>
      <p:sp>
        <p:nvSpPr>
          <p:cNvPr id="141" name="Shape 86"/>
          <p:cNvSpPr txBox="1"/>
          <p:nvPr>
            <p:ph type="subTitle" sz="quarter" idx="1"/>
          </p:nvPr>
        </p:nvSpPr>
        <p:spPr>
          <a:xfrm>
            <a:off x="598099" y="2571325"/>
            <a:ext cx="3596701" cy="2409001"/>
          </a:xfrm>
          <a:prstGeom prst="rect">
            <a:avLst/>
          </a:prstGeom>
        </p:spPr>
        <p:txBody>
          <a:bodyPr/>
          <a:lstStyle/>
          <a:p>
            <a:pPr marL="0" indent="0"/>
            <a:r>
              <a:t>Group Name: GLHF</a:t>
            </a:r>
          </a:p>
          <a:p>
            <a:pPr marL="0" indent="0"/>
            <a:r>
              <a:t>Group Members:</a:t>
            </a:r>
          </a:p>
          <a:p>
            <a:pPr marL="457200" indent="-361950">
              <a:buClr>
                <a:srgbClr val="FFFFFF"/>
              </a:buClr>
              <a:buSzPts val="2100"/>
              <a:buFont typeface="Helvetica"/>
              <a:buChar char="-"/>
            </a:pPr>
            <a:r>
              <a:t>Vincent Chan</a:t>
            </a:r>
          </a:p>
          <a:p>
            <a:pPr marL="457200" indent="-361950">
              <a:buClr>
                <a:srgbClr val="FFFFFF"/>
              </a:buClr>
              <a:buSzPts val="2100"/>
              <a:buFont typeface="Helvetica"/>
              <a:buChar char="-"/>
            </a:pPr>
            <a:r>
              <a:t>Thiago De Melo</a:t>
            </a:r>
          </a:p>
          <a:p>
            <a:pPr marL="457200" indent="-361950">
              <a:buClr>
                <a:srgbClr val="FFFFFF"/>
              </a:buClr>
              <a:buSzPts val="2100"/>
              <a:buFont typeface="Helvetica"/>
              <a:buChar char="-"/>
            </a:pPr>
            <a:r>
              <a:t>Shuaihao Zhao</a:t>
            </a:r>
          </a:p>
          <a:p>
            <a:pPr marL="457200" indent="-361950">
              <a:buClr>
                <a:srgbClr val="FFFFFF"/>
              </a:buClr>
              <a:buSzPts val="2100"/>
              <a:buFont typeface="Helvetica"/>
              <a:buChar char="-"/>
            </a:pPr>
            <a:r>
              <a:t>Joe Emmanuel Samano</a:t>
            </a:r>
          </a:p>
        </p:txBody>
      </p:sp>
      <p:sp>
        <p:nvSpPr>
          <p:cNvPr id="142" name="Shape 87"/>
          <p:cNvSpPr txBox="1"/>
          <p:nvPr/>
        </p:nvSpPr>
        <p:spPr>
          <a:xfrm>
            <a:off x="6312199" y="4286425"/>
            <a:ext cx="2508001" cy="69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def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March 1, 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2735" y="340443"/>
            <a:ext cx="2686051" cy="2001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558" y="1792363"/>
            <a:ext cx="2635251" cy="2001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31840" y="340443"/>
            <a:ext cx="2644776" cy="2009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icture 2" descr="Picture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00192" y="2793282"/>
            <a:ext cx="2751139" cy="2001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icture 3" descr="Picture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131840" y="2793282"/>
            <a:ext cx="2686051" cy="2009776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ítulo 1"/>
          <p:cNvSpPr txBox="1"/>
          <p:nvPr>
            <p:ph type="title"/>
          </p:nvPr>
        </p:nvSpPr>
        <p:spPr>
          <a:xfrm>
            <a:off x="311699" y="410000"/>
            <a:ext cx="8520602" cy="607801"/>
          </a:xfrm>
          <a:prstGeom prst="rect">
            <a:avLst/>
          </a:prstGeom>
        </p:spPr>
        <p:txBody>
          <a:bodyPr/>
          <a:lstStyle>
            <a:lvl1pPr defTabSz="850391">
              <a:defRPr sz="2790"/>
            </a:lvl1pPr>
          </a:lstStyle>
          <a:p>
            <a:pPr/>
            <a:r>
              <a:t>Approver</a:t>
            </a:r>
          </a:p>
        </p:txBody>
      </p:sp>
      <p:sp>
        <p:nvSpPr>
          <p:cNvPr id="211" name="Seta: Dobrada 1"/>
          <p:cNvSpPr/>
          <p:nvPr/>
        </p:nvSpPr>
        <p:spPr>
          <a:xfrm>
            <a:off x="2051719" y="843558"/>
            <a:ext cx="1080121" cy="936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12150"/>
                </a:lnTo>
                <a:cubicBezTo>
                  <a:pt x="0" y="6931"/>
                  <a:pt x="3667" y="2700"/>
                  <a:pt x="8190" y="2700"/>
                </a:cubicBezTo>
                <a:lnTo>
                  <a:pt x="16920" y="2700"/>
                </a:lnTo>
                <a:lnTo>
                  <a:pt x="16920" y="0"/>
                </a:lnTo>
                <a:lnTo>
                  <a:pt x="21600" y="5400"/>
                </a:lnTo>
                <a:lnTo>
                  <a:pt x="16920" y="10800"/>
                </a:lnTo>
                <a:lnTo>
                  <a:pt x="16920" y="8100"/>
                </a:lnTo>
                <a:lnTo>
                  <a:pt x="8190" y="8100"/>
                </a:lnTo>
                <a:cubicBezTo>
                  <a:pt x="6251" y="8100"/>
                  <a:pt x="4680" y="9913"/>
                  <a:pt x="4680" y="12150"/>
                </a:cubicBezTo>
                <a:lnTo>
                  <a:pt x="468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182155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2" name="Seta: para a Direita 2"/>
          <p:cNvSpPr/>
          <p:nvPr/>
        </p:nvSpPr>
        <p:spPr>
          <a:xfrm>
            <a:off x="5776614" y="865824"/>
            <a:ext cx="556122" cy="44306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>
            <a:solidFill>
              <a:srgbClr val="18215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3" name="Seta: para Baixo 3"/>
          <p:cNvSpPr/>
          <p:nvPr/>
        </p:nvSpPr>
        <p:spPr>
          <a:xfrm>
            <a:off x="7668344" y="2350217"/>
            <a:ext cx="504057" cy="443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18215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Seta: para a Esquerda 4"/>
          <p:cNvSpPr/>
          <p:nvPr/>
        </p:nvSpPr>
        <p:spPr>
          <a:xfrm>
            <a:off x="5817889" y="3640854"/>
            <a:ext cx="482303" cy="443065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>
            <a:solidFill>
              <a:srgbClr val="18215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1959" y="2641267"/>
            <a:ext cx="2880001" cy="2146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95735" y="241426"/>
            <a:ext cx="2880001" cy="2187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24128" y="241426"/>
            <a:ext cx="2880001" cy="2188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icture 2" descr="Picture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2040" y="2508682"/>
            <a:ext cx="2880000" cy="226605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ítulo 1"/>
          <p:cNvSpPr txBox="1"/>
          <p:nvPr>
            <p:ph type="title"/>
          </p:nvPr>
        </p:nvSpPr>
        <p:spPr>
          <a:xfrm>
            <a:off x="311699" y="410000"/>
            <a:ext cx="8520602" cy="607801"/>
          </a:xfrm>
          <a:prstGeom prst="rect">
            <a:avLst/>
          </a:prstGeom>
        </p:spPr>
        <p:txBody>
          <a:bodyPr/>
          <a:lstStyle>
            <a:lvl1pPr defTabSz="850391">
              <a:defRPr sz="2790"/>
            </a:lvl1pPr>
          </a:lstStyle>
          <a:p>
            <a:pPr/>
            <a:r>
              <a:t>Analyst</a:t>
            </a:r>
          </a:p>
        </p:txBody>
      </p:sp>
      <p:sp>
        <p:nvSpPr>
          <p:cNvPr id="223" name="Seta: Dobrada 2"/>
          <p:cNvSpPr/>
          <p:nvPr/>
        </p:nvSpPr>
        <p:spPr>
          <a:xfrm rot="10800000">
            <a:off x="7091960" y="2429185"/>
            <a:ext cx="1126829" cy="1150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11898"/>
                </a:lnTo>
                <a:cubicBezTo>
                  <a:pt x="0" y="6787"/>
                  <a:pt x="4231" y="2644"/>
                  <a:pt x="9450" y="2644"/>
                </a:cubicBezTo>
                <a:lnTo>
                  <a:pt x="16200" y="2644"/>
                </a:lnTo>
                <a:lnTo>
                  <a:pt x="16200" y="0"/>
                </a:lnTo>
                <a:lnTo>
                  <a:pt x="21600" y="5288"/>
                </a:lnTo>
                <a:lnTo>
                  <a:pt x="16200" y="10576"/>
                </a:lnTo>
                <a:lnTo>
                  <a:pt x="16200" y="7932"/>
                </a:lnTo>
                <a:lnTo>
                  <a:pt x="9450" y="7932"/>
                </a:lnTo>
                <a:cubicBezTo>
                  <a:pt x="7213" y="7932"/>
                  <a:pt x="5400" y="9708"/>
                  <a:pt x="5400" y="11898"/>
                </a:cubicBezTo>
                <a:lnTo>
                  <a:pt x="54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182155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24" name="Seta: para a Esquerda 3"/>
          <p:cNvSpPr/>
          <p:nvPr/>
        </p:nvSpPr>
        <p:spPr>
          <a:xfrm>
            <a:off x="3492039" y="3291828"/>
            <a:ext cx="719921" cy="62824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>
            <a:solidFill>
              <a:srgbClr val="18215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Seta: para a Esquerda 9"/>
          <p:cNvSpPr/>
          <p:nvPr/>
        </p:nvSpPr>
        <p:spPr>
          <a:xfrm rot="10800000">
            <a:off x="5075735" y="964514"/>
            <a:ext cx="648393" cy="62824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>
            <a:solidFill>
              <a:srgbClr val="18215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109"/>
          <p:cNvSpPr txBox="1"/>
          <p:nvPr>
            <p:ph type="title"/>
          </p:nvPr>
        </p:nvSpPr>
        <p:spPr>
          <a:xfrm>
            <a:off x="311699" y="410000"/>
            <a:ext cx="8520602" cy="607801"/>
          </a:xfrm>
          <a:prstGeom prst="rect">
            <a:avLst/>
          </a:prstGeom>
        </p:spPr>
        <p:txBody>
          <a:bodyPr/>
          <a:lstStyle>
            <a:lvl1pPr defTabSz="850391">
              <a:defRPr sz="2790"/>
            </a:lvl1pPr>
          </a:lstStyle>
          <a:p>
            <a:pPr/>
            <a:r>
              <a:t>Group Reflection</a:t>
            </a:r>
          </a:p>
        </p:txBody>
      </p:sp>
      <p:sp>
        <p:nvSpPr>
          <p:cNvPr id="230" name="Shape 110"/>
          <p:cNvSpPr txBox="1"/>
          <p:nvPr>
            <p:ph type="body" idx="1"/>
          </p:nvPr>
        </p:nvSpPr>
        <p:spPr>
          <a:xfrm>
            <a:off x="311699" y="1229874"/>
            <a:ext cx="8520602" cy="3339002"/>
          </a:xfrm>
          <a:prstGeom prst="rect">
            <a:avLst/>
          </a:prstGeom>
        </p:spPr>
        <p:txBody>
          <a:bodyPr/>
          <a:lstStyle/>
          <a:p>
            <a:pPr marL="0" indent="88900">
              <a:buSzTx/>
              <a:buNone/>
              <a:defRPr sz="1400"/>
            </a:pPr>
            <a:r>
              <a:t>How did you feel about this milestone? What did you like about it? What did you dislike?</a:t>
            </a:r>
          </a:p>
          <a:p>
            <a:pPr indent="-317500">
              <a:buSzPts val="1400"/>
              <a:defRPr sz="1400"/>
            </a:pPr>
            <a:r>
              <a:t>It was a lot more detailed work compared to previous milestones.</a:t>
            </a:r>
          </a:p>
          <a:p>
            <a:pPr indent="-317500">
              <a:buSzPts val="1400"/>
              <a:defRPr sz="1400"/>
            </a:pPr>
            <a:r>
              <a:t>Our project became a lot more clearer when we did low-fidelity prototyping.</a:t>
            </a:r>
          </a:p>
          <a:p>
            <a:pPr marL="0" indent="88900">
              <a:buSzTx/>
              <a:buNone/>
              <a:defRPr sz="1400"/>
            </a:pPr>
            <a:r>
              <a:t>What did you learn about yourself as you collaborated and worked through this milestone?</a:t>
            </a:r>
          </a:p>
          <a:p>
            <a:pPr indent="-317500">
              <a:buSzPts val="1400"/>
              <a:defRPr sz="1400"/>
            </a:pPr>
            <a:r>
              <a:t>We learned low-fidelity prototype skills.</a:t>
            </a:r>
          </a:p>
          <a:p>
            <a:pPr marL="0" indent="88900">
              <a:buSzTx/>
              <a:buNone/>
              <a:defRPr sz="1400"/>
            </a:pPr>
            <a:r>
              <a:t>How will you use what you have learned going forward?</a:t>
            </a:r>
          </a:p>
          <a:p>
            <a:pPr indent="-317500">
              <a:buSzPts val="1400"/>
              <a:defRPr sz="1400"/>
            </a:pPr>
            <a:r>
              <a:t>Helps to design a highly flexible design</a:t>
            </a:r>
          </a:p>
          <a:p>
            <a:pPr marL="0" indent="139700">
              <a:buSzTx/>
              <a:buNone/>
              <a:defRPr sz="1400"/>
            </a:pPr>
            <a:r>
              <a:t>What “stuff &amp; things” related to this milestone would you want help with?</a:t>
            </a:r>
          </a:p>
          <a:p>
            <a:pPr indent="-317500">
              <a:buSzPts val="1400"/>
              <a:defRPr sz="1400"/>
            </a:pPr>
            <a:r>
              <a:t>Having an easier way to make the lo-fi prototypes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1"/>
          <p:cNvSpPr txBox="1"/>
          <p:nvPr>
            <p:ph type="title"/>
          </p:nvPr>
        </p:nvSpPr>
        <p:spPr>
          <a:xfrm>
            <a:off x="311699" y="410000"/>
            <a:ext cx="8520602" cy="607801"/>
          </a:xfrm>
          <a:prstGeom prst="rect">
            <a:avLst/>
          </a:prstGeom>
        </p:spPr>
        <p:txBody>
          <a:bodyPr/>
          <a:lstStyle>
            <a:lvl1pPr defTabSz="850391">
              <a:defRPr sz="2790"/>
            </a:lvl1pPr>
          </a:lstStyle>
          <a:p>
            <a:pPr/>
            <a:r>
              <a:t>The Database</a:t>
            </a:r>
          </a:p>
        </p:txBody>
      </p:sp>
      <p:pic>
        <p:nvPicPr>
          <p:cNvPr id="14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9711" y="1135966"/>
            <a:ext cx="7164290" cy="4023695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itle 1"/>
          <p:cNvSpPr txBox="1"/>
          <p:nvPr/>
        </p:nvSpPr>
        <p:spPr>
          <a:xfrm>
            <a:off x="155575" y="1563637"/>
            <a:ext cx="1896144" cy="2138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342900" indent="-342900">
              <a:buClr>
                <a:srgbClr val="2A3990"/>
              </a:buClr>
              <a:buSzPts val="1800"/>
              <a:buFont typeface="Arial"/>
              <a:buChar char="•"/>
              <a:defRPr sz="1800">
                <a:latin typeface="Roboto"/>
                <a:ea typeface="Roboto"/>
                <a:cs typeface="Roboto"/>
                <a:sym typeface="Roboto"/>
              </a:defRPr>
            </a:pPr>
            <a:r>
              <a:t>MySQL</a:t>
            </a:r>
            <a:endParaRPr sz="3000"/>
          </a:p>
          <a:p>
            <a:pPr marL="342900" indent="-342900">
              <a:buClr>
                <a:srgbClr val="2A3990"/>
              </a:buClr>
              <a:buSzPts val="1800"/>
              <a:buFont typeface="Arial"/>
              <a:buChar char="•"/>
              <a:defRPr sz="1800">
                <a:latin typeface="Roboto"/>
                <a:ea typeface="Roboto"/>
                <a:cs typeface="Roboto"/>
                <a:sym typeface="Roboto"/>
              </a:defRPr>
            </a:pPr>
          </a:p>
          <a:p>
            <a:pPr marL="342900" indent="-342900">
              <a:buClr>
                <a:srgbClr val="2A3990"/>
              </a:buClr>
              <a:buSzPts val="1800"/>
              <a:buFont typeface="Arial"/>
              <a:buChar char="•"/>
              <a:defRPr sz="1800">
                <a:latin typeface="Roboto"/>
                <a:ea typeface="Roboto"/>
                <a:cs typeface="Roboto"/>
                <a:sym typeface="Roboto"/>
              </a:defRPr>
            </a:pPr>
            <a:r>
              <a:t>Workbench</a:t>
            </a:r>
            <a:endParaRPr sz="3000"/>
          </a:p>
          <a:p>
            <a:pPr marL="342900" indent="-342900">
              <a:buClr>
                <a:srgbClr val="2A3990"/>
              </a:buClr>
              <a:buSzPts val="1800"/>
              <a:buFont typeface="Arial"/>
              <a:buChar char="•"/>
              <a:defRPr sz="1800">
                <a:latin typeface="Roboto"/>
                <a:ea typeface="Roboto"/>
                <a:cs typeface="Roboto"/>
                <a:sym typeface="Roboto"/>
              </a:defRPr>
            </a:pPr>
          </a:p>
          <a:p>
            <a:pPr marL="342900" indent="-342900">
              <a:buClr>
                <a:srgbClr val="2A3990"/>
              </a:buClr>
              <a:buSzPts val="1800"/>
              <a:buFont typeface="Arial"/>
              <a:buChar char="•"/>
              <a:defRPr sz="1800">
                <a:latin typeface="Roboto"/>
                <a:ea typeface="Roboto"/>
                <a:cs typeface="Roboto"/>
                <a:sym typeface="Roboto"/>
              </a:defRPr>
            </a:pPr>
            <a:r>
              <a:t>Hibernate</a:t>
            </a:r>
            <a:endParaRPr sz="3000"/>
          </a:p>
          <a:p>
            <a:pPr marL="342900" indent="-342900">
              <a:buClr>
                <a:srgbClr val="2A3990"/>
              </a:buClr>
              <a:buSzPts val="1800"/>
              <a:buFont typeface="Arial"/>
              <a:buChar char="•"/>
              <a:defRPr sz="1800">
                <a:latin typeface="Roboto"/>
                <a:ea typeface="Roboto"/>
                <a:cs typeface="Roboto"/>
                <a:sym typeface="Robot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92"/>
          <p:cNvSpPr txBox="1"/>
          <p:nvPr>
            <p:ph type="title"/>
          </p:nvPr>
        </p:nvSpPr>
        <p:spPr>
          <a:xfrm>
            <a:off x="311699" y="410000"/>
            <a:ext cx="8520602" cy="607801"/>
          </a:xfrm>
          <a:prstGeom prst="rect">
            <a:avLst/>
          </a:prstGeom>
        </p:spPr>
        <p:txBody>
          <a:bodyPr/>
          <a:lstStyle>
            <a:lvl1pPr defTabSz="850391">
              <a:defRPr sz="2790"/>
            </a:lvl1pPr>
          </a:lstStyle>
          <a:p>
            <a:pPr/>
            <a:r>
              <a:t>Database snapshot</a:t>
            </a:r>
          </a:p>
        </p:txBody>
      </p:sp>
      <p:pic>
        <p:nvPicPr>
          <p:cNvPr id="151" name="Imagem 5" descr="Imagem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2375" y="1037678"/>
            <a:ext cx="5953125" cy="3855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93"/>
          <p:cNvSpPr txBox="1"/>
          <p:nvPr>
            <p:ph type="body" idx="1"/>
          </p:nvPr>
        </p:nvSpPr>
        <p:spPr>
          <a:xfrm>
            <a:off x="311699" y="1229874"/>
            <a:ext cx="8520602" cy="333900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Insert tables and erd</a:t>
            </a:r>
          </a:p>
        </p:txBody>
      </p:sp>
      <p:pic>
        <p:nvPicPr>
          <p:cNvPr id="156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rcRect l="0" t="632" r="17590" b="66968"/>
          <a:stretch>
            <a:fillRect/>
          </a:stretch>
        </p:blipFill>
        <p:spPr>
          <a:xfrm>
            <a:off x="353419" y="578061"/>
            <a:ext cx="3543957" cy="15781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rcRect l="0" t="0" r="0" b="69074"/>
          <a:stretch>
            <a:fillRect/>
          </a:stretch>
        </p:blipFill>
        <p:spPr>
          <a:xfrm>
            <a:off x="4457474" y="1193445"/>
            <a:ext cx="4292601" cy="159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icture 16" descr="Picture 16"/>
          <p:cNvPicPr>
            <a:picLocks noChangeAspect="1"/>
          </p:cNvPicPr>
          <p:nvPr/>
        </p:nvPicPr>
        <p:blipFill>
          <a:blip r:embed="rId5">
            <a:extLst/>
          </a:blip>
          <a:srcRect l="0" t="0" r="0" b="68535"/>
          <a:stretch>
            <a:fillRect/>
          </a:stretch>
        </p:blipFill>
        <p:spPr>
          <a:xfrm>
            <a:off x="1719748" y="3152220"/>
            <a:ext cx="2008188" cy="1376127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92"/>
          <p:cNvSpPr txBox="1"/>
          <p:nvPr>
            <p:ph type="title"/>
          </p:nvPr>
        </p:nvSpPr>
        <p:spPr>
          <a:xfrm>
            <a:off x="784887" y="150137"/>
            <a:ext cx="1956045" cy="60780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Softwares</a:t>
            </a:r>
          </a:p>
        </p:txBody>
      </p:sp>
      <p:sp>
        <p:nvSpPr>
          <p:cNvPr id="160" name="Shape 92"/>
          <p:cNvSpPr txBox="1"/>
          <p:nvPr/>
        </p:nvSpPr>
        <p:spPr>
          <a:xfrm>
            <a:off x="5792815" y="735777"/>
            <a:ext cx="1956045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Users</a:t>
            </a:r>
          </a:p>
        </p:txBody>
      </p:sp>
      <p:sp>
        <p:nvSpPr>
          <p:cNvPr id="161" name="Shape 92"/>
          <p:cNvSpPr txBox="1"/>
          <p:nvPr/>
        </p:nvSpPr>
        <p:spPr>
          <a:xfrm>
            <a:off x="1546647" y="2390652"/>
            <a:ext cx="2354393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Relation   Software-Approver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93"/>
          <p:cNvSpPr txBox="1"/>
          <p:nvPr>
            <p:ph type="body" idx="1"/>
          </p:nvPr>
        </p:nvSpPr>
        <p:spPr>
          <a:xfrm>
            <a:off x="311699" y="1229874"/>
            <a:ext cx="8520602" cy="333900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Insert tables and erd</a:t>
            </a:r>
          </a:p>
        </p:txBody>
      </p:sp>
      <p:pic>
        <p:nvPicPr>
          <p:cNvPr id="166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rcRect l="0" t="632" r="17590" b="66968"/>
          <a:stretch>
            <a:fillRect/>
          </a:stretch>
        </p:blipFill>
        <p:spPr>
          <a:xfrm>
            <a:off x="353419" y="578061"/>
            <a:ext cx="3543957" cy="15781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rcRect l="0" t="0" r="0" b="69074"/>
          <a:stretch>
            <a:fillRect/>
          </a:stretch>
        </p:blipFill>
        <p:spPr>
          <a:xfrm>
            <a:off x="4457474" y="1193445"/>
            <a:ext cx="4292601" cy="159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16" descr="Picture 16"/>
          <p:cNvPicPr>
            <a:picLocks noChangeAspect="1"/>
          </p:cNvPicPr>
          <p:nvPr/>
        </p:nvPicPr>
        <p:blipFill>
          <a:blip r:embed="rId5">
            <a:extLst/>
          </a:blip>
          <a:srcRect l="0" t="0" r="0" b="68535"/>
          <a:stretch>
            <a:fillRect/>
          </a:stretch>
        </p:blipFill>
        <p:spPr>
          <a:xfrm>
            <a:off x="1719748" y="3152220"/>
            <a:ext cx="2008188" cy="137612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92"/>
          <p:cNvSpPr txBox="1"/>
          <p:nvPr>
            <p:ph type="title"/>
          </p:nvPr>
        </p:nvSpPr>
        <p:spPr>
          <a:xfrm>
            <a:off x="784887" y="150137"/>
            <a:ext cx="1956045" cy="60780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Softwares</a:t>
            </a:r>
          </a:p>
        </p:txBody>
      </p:sp>
      <p:sp>
        <p:nvSpPr>
          <p:cNvPr id="170" name="Shape 92"/>
          <p:cNvSpPr txBox="1"/>
          <p:nvPr/>
        </p:nvSpPr>
        <p:spPr>
          <a:xfrm>
            <a:off x="5792815" y="735777"/>
            <a:ext cx="1956045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Users</a:t>
            </a:r>
          </a:p>
        </p:txBody>
      </p:sp>
      <p:sp>
        <p:nvSpPr>
          <p:cNvPr id="171" name="Shape 92"/>
          <p:cNvSpPr txBox="1"/>
          <p:nvPr/>
        </p:nvSpPr>
        <p:spPr>
          <a:xfrm>
            <a:off x="1546647" y="2390652"/>
            <a:ext cx="2354393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Relation   Software-Approver</a:t>
            </a:r>
          </a:p>
        </p:txBody>
      </p:sp>
      <p:sp>
        <p:nvSpPr>
          <p:cNvPr id="172" name="Shape 92"/>
          <p:cNvSpPr txBox="1"/>
          <p:nvPr/>
        </p:nvSpPr>
        <p:spPr>
          <a:xfrm>
            <a:off x="4778959" y="3339712"/>
            <a:ext cx="2097298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No requests yet</a:t>
            </a:r>
          </a:p>
        </p:txBody>
      </p:sp>
      <p:pic>
        <p:nvPicPr>
          <p:cNvPr id="173" name="Imagem 9" descr="Imagem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76256" y="3351833"/>
            <a:ext cx="1329345" cy="14994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ítulo 1"/>
          <p:cNvSpPr txBox="1"/>
          <p:nvPr>
            <p:ph type="title"/>
          </p:nvPr>
        </p:nvSpPr>
        <p:spPr>
          <a:xfrm>
            <a:off x="311699" y="410000"/>
            <a:ext cx="8520602" cy="607801"/>
          </a:xfrm>
          <a:prstGeom prst="rect">
            <a:avLst/>
          </a:prstGeom>
        </p:spPr>
        <p:txBody>
          <a:bodyPr/>
          <a:lstStyle>
            <a:lvl1pPr defTabSz="850391">
              <a:defRPr sz="2790"/>
            </a:lvl1pPr>
          </a:lstStyle>
          <a:p>
            <a:pPr/>
            <a:r>
              <a:t>Data Cleansing</a:t>
            </a:r>
          </a:p>
        </p:txBody>
      </p:sp>
      <p:sp>
        <p:nvSpPr>
          <p:cNvPr id="178" name="Espaço Reservado para Texto 2"/>
          <p:cNvSpPr txBox="1"/>
          <p:nvPr>
            <p:ph type="body" idx="1"/>
          </p:nvPr>
        </p:nvSpPr>
        <p:spPr>
          <a:xfrm>
            <a:off x="311699" y="1229874"/>
            <a:ext cx="8520602" cy="3339002"/>
          </a:xfrm>
          <a:prstGeom prst="rect">
            <a:avLst/>
          </a:prstGeom>
        </p:spPr>
        <p:txBody>
          <a:bodyPr/>
          <a:lstStyle/>
          <a:p>
            <a:pPr/>
            <a:r>
              <a:t>Merge </a:t>
            </a:r>
          </a:p>
          <a:p>
            <a:pPr lvl="1" marL="914400" indent="-317500">
              <a:lnSpc>
                <a:spcPct val="100000"/>
              </a:lnSpc>
              <a:spcBef>
                <a:spcPts val="800"/>
              </a:spcBef>
              <a:buSzPts val="1400"/>
              <a:defRPr sz="1400"/>
            </a:pPr>
            <a:r>
              <a:t>PDF file</a:t>
            </a:r>
          </a:p>
          <a:p>
            <a:pPr lvl="1" marL="914400" indent="-317500">
              <a:lnSpc>
                <a:spcPct val="100000"/>
              </a:lnSpc>
              <a:spcBef>
                <a:spcPts val="800"/>
              </a:spcBef>
              <a:buSzPts val="1400"/>
              <a:defRPr sz="1400"/>
            </a:pPr>
            <a:r>
              <a:t>Spreadsheet</a:t>
            </a:r>
          </a:p>
          <a:p>
            <a:pPr lvl="1" marL="914400" indent="-317500">
              <a:lnSpc>
                <a:spcPct val="100000"/>
              </a:lnSpc>
              <a:spcBef>
                <a:spcPts val="800"/>
              </a:spcBef>
              <a:buSzPts val="1400"/>
              <a:defRPr sz="1400"/>
            </a:pPr>
          </a:p>
          <a:p>
            <a:pPr/>
            <a:r>
              <a:t>Remove duplicated inputs</a:t>
            </a:r>
          </a:p>
          <a:p>
            <a:pPr/>
          </a:p>
          <a:p>
            <a:pPr/>
            <a:r>
              <a:t>Why do not create acronym for those that do not have?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34082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traight Connector 5"/>
          <p:cNvSpPr/>
          <p:nvPr/>
        </p:nvSpPr>
        <p:spPr>
          <a:xfrm>
            <a:off x="0" y="1645517"/>
            <a:ext cx="9144002" cy="2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82" name="TextBox 3"/>
          <p:cNvSpPr txBox="1"/>
          <p:nvPr/>
        </p:nvSpPr>
        <p:spPr>
          <a:xfrm>
            <a:off x="107502" y="1491629"/>
            <a:ext cx="1008116" cy="288821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Release 1</a:t>
            </a:r>
          </a:p>
        </p:txBody>
      </p:sp>
      <p:sp>
        <p:nvSpPr>
          <p:cNvPr id="183" name="Straight Connector 9"/>
          <p:cNvSpPr/>
          <p:nvPr/>
        </p:nvSpPr>
        <p:spPr>
          <a:xfrm>
            <a:off x="-9920" y="3301701"/>
            <a:ext cx="9144002" cy="2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84" name="TextBox 10"/>
          <p:cNvSpPr txBox="1"/>
          <p:nvPr/>
        </p:nvSpPr>
        <p:spPr>
          <a:xfrm>
            <a:off x="97582" y="3147815"/>
            <a:ext cx="1008116" cy="288820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Release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/>
          <p:nvPr>
            <p:ph type="title"/>
          </p:nvPr>
        </p:nvSpPr>
        <p:spPr>
          <a:xfrm>
            <a:off x="598100" y="2152344"/>
            <a:ext cx="8222099" cy="838803"/>
          </a:xfrm>
          <a:prstGeom prst="rect">
            <a:avLst/>
          </a:prstGeom>
        </p:spPr>
        <p:txBody>
          <a:bodyPr/>
          <a:lstStyle/>
          <a:p>
            <a:pPr/>
            <a:r>
              <a:t>Lo-fidelity prototype snapshots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08620"/>
            <a:ext cx="2644775" cy="2009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7706" y="816558"/>
            <a:ext cx="2627314" cy="2001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icture 7" descr="Picture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57950" y="808620"/>
            <a:ext cx="2686050" cy="2001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icture 2" descr="Picture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87403" y="3141661"/>
            <a:ext cx="2856597" cy="2009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3" descr="Picture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225737" y="3126601"/>
            <a:ext cx="2598711" cy="2001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4" descr="Picture 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0" y="3141661"/>
            <a:ext cx="2719389" cy="200183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Título 1"/>
          <p:cNvSpPr txBox="1"/>
          <p:nvPr>
            <p:ph type="title"/>
          </p:nvPr>
        </p:nvSpPr>
        <p:spPr>
          <a:xfrm>
            <a:off x="264791" y="113228"/>
            <a:ext cx="8520602" cy="572136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pPr/>
            <a:r>
              <a:t>User</a:t>
            </a:r>
          </a:p>
        </p:txBody>
      </p:sp>
      <p:sp>
        <p:nvSpPr>
          <p:cNvPr id="197" name="Seta: para a Direita 1"/>
          <p:cNvSpPr/>
          <p:nvPr/>
        </p:nvSpPr>
        <p:spPr>
          <a:xfrm>
            <a:off x="2655930" y="1557253"/>
            <a:ext cx="592932" cy="43672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>
            <a:solidFill>
              <a:srgbClr val="18215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8" name="Seta: para a Direita 9"/>
          <p:cNvSpPr/>
          <p:nvPr/>
        </p:nvSpPr>
        <p:spPr>
          <a:xfrm>
            <a:off x="5865019" y="1546982"/>
            <a:ext cx="592932" cy="43672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>
            <a:solidFill>
              <a:srgbClr val="18215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9" name="Seta: para a Direita 13"/>
          <p:cNvSpPr/>
          <p:nvPr/>
        </p:nvSpPr>
        <p:spPr>
          <a:xfrm rot="5400000">
            <a:off x="7674402" y="2750168"/>
            <a:ext cx="316144" cy="43672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>
            <a:solidFill>
              <a:srgbClr val="18215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0" name="Seta: para a Direita 14"/>
          <p:cNvSpPr/>
          <p:nvPr/>
        </p:nvSpPr>
        <p:spPr>
          <a:xfrm rot="10800000">
            <a:off x="5834341" y="3889935"/>
            <a:ext cx="443167" cy="43672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>
            <a:solidFill>
              <a:srgbClr val="18215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1" name="Seta: para a Direita 15"/>
          <p:cNvSpPr/>
          <p:nvPr/>
        </p:nvSpPr>
        <p:spPr>
          <a:xfrm rot="10800000">
            <a:off x="2752304" y="3898157"/>
            <a:ext cx="443167" cy="43672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>
            <a:solidFill>
              <a:srgbClr val="18215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FFFFFF"/>
      </a:dk1>
      <a:lt1>
        <a:srgbClr val="2A3990"/>
      </a:lt1>
      <a:dk2>
        <a:srgbClr val="A7A7A7"/>
      </a:dk2>
      <a:lt2>
        <a:srgbClr val="535353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0000FF"/>
      </a:hlink>
      <a:folHlink>
        <a:srgbClr val="FF00FF"/>
      </a:folHlink>
    </a:clrScheme>
    <a:fontScheme name="Geometric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Geometric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A399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A399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0000FF"/>
      </a:hlink>
      <a:folHlink>
        <a:srgbClr val="FF00FF"/>
      </a:folHlink>
    </a:clrScheme>
    <a:fontScheme name="Geometric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Geometric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A399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A399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